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FBADEB33-7563-481C-9386-9DDAD6EA14F8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867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1632960" y="979303"/>
            <a:ext cx="5747352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161591" y="1008152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  <a:p>
            <a:pPr algn="just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18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aprovechamientos, disponible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www.torreon.gob.mx</a:t>
            </a:r>
            <a:r>
              <a:rPr lang="es-MX" altLang="es-MX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1270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60" y="2187590"/>
            <a:ext cx="7704000" cy="43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53820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32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21</cp:revision>
  <dcterms:created xsi:type="dcterms:W3CDTF">2016-05-27T14:26:58Z</dcterms:created>
  <dcterms:modified xsi:type="dcterms:W3CDTF">2016-05-27T15:12:18Z</dcterms:modified>
</cp:coreProperties>
</file>